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5/9/2020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Mass Gathering Hajj Emergency Pharmacy: New Initiative Project in Saudi Arabia</a:t>
            </a:r>
            <a:endParaRPr lang="en-US" sz="6600" dirty="0" smtClean="0">
              <a:latin typeface="Impact" panose="020B0806030902050204" pitchFamily="34" charset="0"/>
            </a:endParaRPr>
          </a:p>
          <a:p>
            <a:r>
              <a:rPr lang="en-US" sz="3600" b="1" dirty="0"/>
              <a:t>Yousef Ahmed </a:t>
            </a:r>
            <a:r>
              <a:rPr lang="en-US" sz="3600" b="1" dirty="0" err="1"/>
              <a:t>Alomi</a:t>
            </a:r>
            <a:r>
              <a:rPr lang="en-US" sz="3600" b="1" dirty="0"/>
              <a:t>, </a:t>
            </a:r>
            <a:r>
              <a:rPr lang="en-US" sz="3600" b="1" dirty="0" err="1"/>
              <a:t>Nezar</a:t>
            </a:r>
            <a:r>
              <a:rPr lang="en-US" sz="3600" b="1" dirty="0"/>
              <a:t> Adnan </a:t>
            </a:r>
            <a:r>
              <a:rPr lang="en-US" sz="3600" b="1" dirty="0" err="1"/>
              <a:t>Yahya</a:t>
            </a:r>
            <a:r>
              <a:rPr lang="en-US" sz="3600" b="1" dirty="0"/>
              <a:t> </a:t>
            </a:r>
            <a:r>
              <a:rPr lang="en-US" sz="3600" b="1" dirty="0" err="1"/>
              <a:t>Khayat</a:t>
            </a:r>
            <a:r>
              <a:rPr lang="en-US" sz="3600" b="1" dirty="0"/>
              <a:t>, </a:t>
            </a:r>
            <a:endParaRPr lang="en-US" sz="3600" b="1" dirty="0" smtClean="0"/>
          </a:p>
          <a:p>
            <a:r>
              <a:rPr lang="en-US" sz="3600" b="1" dirty="0" err="1" smtClean="0"/>
              <a:t>Yasir</a:t>
            </a:r>
            <a:r>
              <a:rPr lang="en-US" sz="3600" b="1" dirty="0" smtClean="0"/>
              <a:t> </a:t>
            </a:r>
            <a:r>
              <a:rPr lang="en-US" sz="3600" b="1" dirty="0" err="1"/>
              <a:t>Abdulraheem</a:t>
            </a:r>
            <a:r>
              <a:rPr lang="en-US" sz="3600" b="1" dirty="0"/>
              <a:t> </a:t>
            </a:r>
            <a:r>
              <a:rPr lang="en-US" sz="3600" b="1" dirty="0" err="1"/>
              <a:t>Bamagaus</a:t>
            </a:r>
            <a:r>
              <a:rPr lang="en-US" sz="3600" b="1" dirty="0"/>
              <a:t>, Osama </a:t>
            </a:r>
            <a:r>
              <a:rPr lang="en-US" sz="3600" b="1" dirty="0" err="1"/>
              <a:t>Hamad</a:t>
            </a:r>
            <a:r>
              <a:rPr lang="en-US" sz="3600" b="1" dirty="0"/>
              <a:t> </a:t>
            </a:r>
            <a:r>
              <a:rPr lang="en-US" sz="3600" b="1" dirty="0" err="1"/>
              <a:t>Alahmadi</a:t>
            </a:r>
            <a:r>
              <a:rPr lang="en-US" sz="3600" b="1" dirty="0"/>
              <a:t>, </a:t>
            </a:r>
            <a:r>
              <a:rPr lang="en-US" sz="3600" b="1" dirty="0" err="1"/>
              <a:t>Majed</a:t>
            </a:r>
            <a:r>
              <a:rPr lang="en-US" sz="3600" b="1" dirty="0"/>
              <a:t> </a:t>
            </a:r>
            <a:r>
              <a:rPr lang="en-US" sz="3600" b="1" dirty="0" err="1"/>
              <a:t>Mohammd</a:t>
            </a:r>
            <a:r>
              <a:rPr lang="en-US" sz="3600" b="1" dirty="0"/>
              <a:t> </a:t>
            </a:r>
            <a:r>
              <a:rPr lang="en-US" sz="3600" b="1" dirty="0" err="1"/>
              <a:t>Alluhibi</a:t>
            </a:r>
            <a:r>
              <a:rPr lang="en-US" sz="3600" b="1" dirty="0"/>
              <a:t>, Ahmad M. </a:t>
            </a:r>
            <a:r>
              <a:rPr lang="en-US" sz="3600" b="1" dirty="0" err="1"/>
              <a:t>AlKharoby</a:t>
            </a:r>
            <a:r>
              <a:rPr lang="en-US" sz="3600" b="1" dirty="0"/>
              <a:t>, </a:t>
            </a:r>
            <a:endParaRPr lang="en-US" sz="3600" b="1" dirty="0" smtClean="0"/>
          </a:p>
          <a:p>
            <a:r>
              <a:rPr lang="en-US" sz="3600" b="1" dirty="0" err="1" smtClean="0"/>
              <a:t>Wael</a:t>
            </a:r>
            <a:r>
              <a:rPr lang="en-US" sz="3600" b="1" dirty="0" smtClean="0"/>
              <a:t> </a:t>
            </a:r>
            <a:r>
              <a:rPr lang="en-US" sz="3600" b="1" dirty="0"/>
              <a:t>H. </a:t>
            </a:r>
            <a:r>
              <a:rPr lang="en-US" sz="3600" b="1" dirty="0" err="1"/>
              <a:t>Motair</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To explore the mass gathering hajj emergency pharmacy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mass gathering pharmaceutical programs. The projects drove the mass gathering medicine guidelines and the international business model, pharmacy project guidelines project management institution guidelines of a new project. The initiative project is written through project management professionals and consisted of several parts, including the initial phase, the planning phase, the execution phase and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mass gathering emergency pharmacy services with a defined vision, mission and goals. The services had various benefits, including clinical and economical on pilgrims, as described in the review. The continuity of the project assured by the risk management model description. Moreover, the monitoring and controlling of the services as demonstrated. The transition to operation project though closing project stage exemplified in the analysis.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mass gathering emergency pharmacy is a new initiative project in the mass gathering medicine. There are various emergency pharmacy services can be started during the mass gathering with clinical emergency pharmacy; it is highly suggested in Saudi Arabia.</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Mass gathering, </a:t>
            </a:r>
          </a:p>
          <a:p>
            <a:r>
              <a:rPr lang="en-US" b="1" dirty="0"/>
              <a:t>Hajj, </a:t>
            </a:r>
          </a:p>
          <a:p>
            <a:r>
              <a:rPr lang="en-US" b="1" dirty="0"/>
              <a:t>Emergency pharmacy, </a:t>
            </a:r>
          </a:p>
          <a:p>
            <a:r>
              <a:rPr lang="en-US" b="1" dirty="0"/>
              <a:t>Services, </a:t>
            </a:r>
          </a:p>
          <a:p>
            <a:r>
              <a:rPr lang="en-US" b="1" dirty="0"/>
              <a:t>Initiative,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279</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2020-05-09T08:58:36Z</dcterms:modified>
</cp:coreProperties>
</file>