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Safety and Occupational Health Program in Saudi Arabia</a:t>
            </a:r>
          </a:p>
          <a:p>
            <a:r>
              <a:rPr lang="en-US" sz="3600" b="1" dirty="0"/>
              <a:t>Yousef Ahmed </a:t>
            </a:r>
            <a:r>
              <a:rPr lang="en-US" sz="3600" b="1" dirty="0" err="1"/>
              <a:t>Alomi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dirty="0">
                <a:latin typeface="Arial Rounded MT Bold" panose="020F0704030504030204" pitchFamily="34" charset="0"/>
              </a:rPr>
              <a:t>Medication safety is a well-known concept locally and internationally.</a:t>
            </a:r>
            <a:r>
              <a:rPr lang="en-US" sz="2300" baseline="30000" dirty="0">
                <a:latin typeface="Arial Rounded MT Bold" panose="020F0704030504030204" pitchFamily="34" charset="0"/>
              </a:rPr>
              <a:t>[1]</a:t>
            </a:r>
            <a:r>
              <a:rPr lang="en-US" sz="2300" dirty="0">
                <a:latin typeface="Arial Rounded MT Bold" panose="020F0704030504030204" pitchFamily="34" charset="0"/>
              </a:rPr>
              <a:t> It deals with drugs inside the patient’s health workers or healthcare providers.</a:t>
            </a:r>
            <a:r>
              <a:rPr lang="en-US" sz="2300" baseline="30000" dirty="0">
                <a:latin typeface="Arial Rounded MT Bold" panose="020F0704030504030204" pitchFamily="34" charset="0"/>
              </a:rPr>
              <a:t>[2]</a:t>
            </a:r>
            <a:r>
              <a:rPr lang="en-US" sz="2300" dirty="0">
                <a:latin typeface="Arial Rounded MT Bold" panose="020F0704030504030204" pitchFamily="34" charset="0"/>
              </a:rPr>
              <a:t> In contrast, another safety issue discusses the safety of the patient or healthcare professionals. It is safe during the occupational and professional process.</a:t>
            </a:r>
            <a:r>
              <a:rPr lang="en-US" sz="2300" baseline="30000" dirty="0">
                <a:latin typeface="Arial Rounded MT Bold" panose="020F0704030504030204" pitchFamily="34" charset="0"/>
              </a:rPr>
              <a:t>[3]</a:t>
            </a:r>
            <a:r>
              <a:rPr lang="en-US" sz="2300" dirty="0">
                <a:latin typeface="Arial Rounded MT Bold" panose="020F0704030504030204" pitchFamily="34" charset="0"/>
              </a:rPr>
              <a:t> There are safety concerns for the whole life during working, house, and practicing everyday life. The safety to prevent any destruction or threats of personal, equipment, material, or pharmaceutical products and the environment during health care operations.</a:t>
            </a:r>
            <a:r>
              <a:rPr lang="en-US" sz="2300" baseline="30000" dirty="0">
                <a:latin typeface="Arial Rounded MT Bold" panose="020F0704030504030204" pitchFamily="34" charset="0"/>
              </a:rPr>
              <a:t>[4-6]</a:t>
            </a:r>
            <a:r>
              <a:rPr lang="en-US" sz="2300" dirty="0">
                <a:latin typeface="Arial Rounded MT Bold" panose="020F0704030504030204" pitchFamily="34" charset="0"/>
              </a:rPr>
              <a:t> Safety is required for ethical issues and humanity’s safety. Providing a safe environment during regular work and jobs leads to work satisfaction and increases performance and activities.</a:t>
            </a:r>
            <a:r>
              <a:rPr lang="en-US" sz="2300" baseline="30000" dirty="0">
                <a:latin typeface="Arial Rounded MT Bold" panose="020F0704030504030204" pitchFamily="34" charset="0"/>
              </a:rPr>
              <a:t>[7,8]</a:t>
            </a:r>
            <a:r>
              <a:rPr lang="en-US" sz="2300" dirty="0">
                <a:latin typeface="Arial Rounded MT Bold" panose="020F0704030504030204" pitchFamily="34" charset="0"/>
              </a:rPr>
              <a:t> Besides, practice safety performances that distribute safety concepts in society. Safety at work requires strictly following occupational health safety laws and regulations and voiding any financial penalties if not following the law.</a:t>
            </a:r>
            <a:r>
              <a:rPr lang="en-US" sz="2300" baseline="30000" dirty="0">
                <a:latin typeface="Arial Rounded MT Bold" panose="020F0704030504030204" pitchFamily="34" charset="0"/>
              </a:rPr>
              <a:t>[7,8]</a:t>
            </a:r>
            <a:r>
              <a:rPr lang="en-US" sz="2300" dirty="0">
                <a:latin typeface="Arial Rounded MT Bold" panose="020F0704030504030204" pitchFamily="34" charset="0"/>
              </a:rPr>
              <a:t> besides the economic burden by preventing incidents for human life, equipment, and the environment.</a:t>
            </a:r>
            <a:r>
              <a:rPr lang="en-US" sz="2300" baseline="30000" dirty="0">
                <a:latin typeface="Arial Rounded MT Bold" panose="020F0704030504030204" pitchFamily="34" charset="0"/>
              </a:rPr>
              <a:t>[7]</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200</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2024-02-23T10:12:15Z</dcterms:modified>
</cp:coreProperties>
</file>