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Accounting and Financial in Pharmacy Practice: Software and Applications</a:t>
            </a:r>
          </a:p>
          <a:p>
            <a:r>
              <a:rPr lang="en-US" sz="3600" b="1" dirty="0"/>
              <a:t>Yousef Ahmed </a:t>
            </a:r>
            <a:r>
              <a:rPr lang="en-US" sz="3600" b="1" dirty="0" err="1"/>
              <a:t>Alomi</a:t>
            </a:r>
            <a:r>
              <a:rPr lang="en-US" sz="3600" b="1" dirty="0"/>
              <a:t>, Ghadeer Zayed </a:t>
            </a:r>
            <a:r>
              <a:rPr lang="en-US" sz="3600" b="1" dirty="0" err="1"/>
              <a:t>Aljumah</a:t>
            </a:r>
            <a:r>
              <a:rPr lang="en-US" sz="3600" b="1" dirty="0"/>
              <a:t>, </a:t>
            </a:r>
            <a:br>
              <a:rPr lang="en-US" sz="3600" b="1" dirty="0"/>
            </a:br>
            <a:r>
              <a:rPr lang="en-US" sz="3600" b="1" dirty="0"/>
              <a:t>Nasser Rashid </a:t>
            </a:r>
            <a:r>
              <a:rPr lang="en-US" sz="3600" b="1" dirty="0" err="1"/>
              <a:t>Alohlie</a:t>
            </a:r>
            <a:r>
              <a:rPr lang="en-US" sz="3600" b="1" dirty="0"/>
              <a:t>, Naif Saleh </a:t>
            </a:r>
            <a:r>
              <a:rPr lang="en-US" sz="3600" b="1" dirty="0" err="1"/>
              <a:t>Alamri</a:t>
            </a:r>
            <a:r>
              <a:rPr lang="en-US" sz="3600" b="1" dirty="0"/>
              <a:t>, </a:t>
            </a:r>
            <a:br>
              <a:rPr lang="en-US" sz="3600" b="1" dirty="0"/>
            </a:br>
            <a:r>
              <a:rPr lang="en-US" sz="3600" b="1" dirty="0"/>
              <a:t>Maha Hussein </a:t>
            </a:r>
            <a:r>
              <a:rPr lang="en-US" sz="3600" b="1" dirty="0" err="1"/>
              <a:t>Almadany</a:t>
            </a:r>
            <a:r>
              <a:rPr lang="en-US" sz="3600" b="1" dirty="0"/>
              <a:t>, Riyadh M </a:t>
            </a:r>
            <a:r>
              <a:rPr lang="en-US" sz="3600" b="1" dirty="0" err="1"/>
              <a:t>Alashban</a:t>
            </a:r>
            <a:r>
              <a:rPr lang="en-US" sz="3600" b="1" dirty="0"/>
              <a:t>, </a:t>
            </a:r>
            <a:br>
              <a:rPr lang="en-US" sz="3600" b="1" dirty="0"/>
            </a:b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65906"/>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software and applications of accounting and financial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the software and applications of accounting and financial policy and procedures in pharmacy practice. Literature searched various databases, including PubMed, Medline, and Google Scholar. The search period is from the 1960s until 15 October 2023. The term is in full-text English and includes Case Reports, Classical </a:t>
            </a:r>
            <a:r>
              <a:rPr lang="en-US" sz="2300" dirty="0" err="1">
                <a:latin typeface="Arial Rounded MT Bold" panose="020F0704030504030204" pitchFamily="34" charset="0"/>
              </a:rPr>
              <a:t>Articles,Clinical</a:t>
            </a:r>
            <a:r>
              <a:rPr lang="en-US" sz="2300" dirty="0">
                <a:latin typeface="Arial Rounded MT Bold" panose="020F0704030504030204" pitchFamily="34" charset="0"/>
              </a:rPr>
              <a:t> Conferences, Clinical Studies, Clinical Trials, Evaluation Studies, Government Publications, Guidelines, Meta-Analysis, Observational Studies, Practice Guidelines, Randomized Controlled Trials, Reviews, Systematic Reviews, with Humans </a:t>
            </a:r>
            <a:r>
              <a:rPr lang="en-US" sz="2300" dirty="0" err="1">
                <a:latin typeface="Arial Rounded MT Bold" panose="020F0704030504030204" pitchFamily="34" charset="0"/>
              </a:rPr>
              <a:t>subject.subject</a:t>
            </a:r>
            <a:r>
              <a:rPr lang="en-US" sz="2300" dirty="0">
                <a:latin typeface="Arial Rounded MT Bold" panose="020F0704030504030204" pitchFamily="34" charset="0"/>
              </a:rPr>
              <a: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accounting and financial software and applications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software and applications of accounting and financial policy and procedures in pharmacy practice are continuous, accessible, and fast to retrieve information. Several factors might affect choosing accounting and financial software and applications, including services coverage, cost, and applicable and friendly usage.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software and applications policy is a new pharmacy accounting and financial initiative. The software and applications policy improves the accounting and financial retrieving and documentation system. In addition, it helps pharmacists to adhere to accounting and financial regulations in different places at healthcare organizations. Therefore, the accounting and financial software and applications policy is highly recommended for digital hospital and community pharmacy systems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Software, </a:t>
            </a:r>
          </a:p>
          <a:p>
            <a:r>
              <a:rPr lang="en-US" sz="2100" b="1" dirty="0"/>
              <a:t>Applications,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software and applications of accounting and financial policy and procedures are a new initiative overall performance of pharmacy practice services. Electronic accounting and financial administration strategies are used for error prevention and easy, accurate, quick versions in pharmacy practice. Various factors such as program features, cost, and friendly use might affect choosing electronic applications. Besides, the continuous tracking of compliance with accounting and financial standards and regulations. </a:t>
            </a:r>
            <a:r>
              <a:rPr lang="en-US" sz="2100">
                <a:latin typeface="Arial Rounded MT Bold" panose="020F0704030504030204" pitchFamily="34" charset="0"/>
              </a:rPr>
              <a:t>The software and applications of accounting and financial policy and procedures are encouraged to be implemented in pharmacy administration and services in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516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2024-02-23T10:36:16Z</dcterms:modified>
</cp:coreProperties>
</file>