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Dermatology Medications Therapeutic Interchanges: A Literature Review</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Faiz</a:t>
            </a:r>
            <a:r>
              <a:rPr lang="en-US" sz="3600" b="1" dirty="0"/>
              <a:t> Abdullah. </a:t>
            </a:r>
            <a:r>
              <a:rPr lang="en-US" sz="3600" b="1" dirty="0" err="1"/>
              <a:t>Bahadig</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review the dermatology medications therapeutic interchanges therapy.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an extensive search, or fifty databases comprised the following through the Saudi Digital Library (SDL) searching engine. It included the various types of studies (meta-analysis, randomized controlled studies and observational studies) in the English language with human study only for the update May 2017. The search in terms of therapeutic interchange, medication, therapy and type of disease or medication base on therapeutics class of anti-psychiatric. The medication list and switch from one drug to substitute based on the literature found the search that has included comparative safety, efficacy and cost of the type of medication for each disease and national or international evidence-based guidelines.</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300" b="1" dirty="0">
                <a:latin typeface="Arial Rounded MT Bold" panose="020F0704030504030204" pitchFamily="34" charset="0"/>
              </a:rPr>
              <a:t>ABSTRACT: </a:t>
            </a: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The total number of studies after an extensive search with a specific term search was 487 studies. Of those, there were 107 duplicated studies, and 380 studies included for future assessment. After assessment, 375 Records were excluded due to Non dermatology therapeutics interchange. Of the previous search, there were 5 studies that had been found discussed the dermatology medications therapeutic interchanges</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Conclusion: </a:t>
            </a:r>
            <a:r>
              <a:rPr lang="en-US" sz="2300" dirty="0">
                <a:latin typeface="Arial Rounded MT Bold" panose="020F0704030504030204" pitchFamily="34" charset="0"/>
              </a:rPr>
              <a:t>There were few studies about medications used in skin disorder therapeutic interchange. It is better to start for generic substitutes and based on the international Therapeutic dermatology guidelines.</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Review, </a:t>
            </a:r>
          </a:p>
          <a:p>
            <a:r>
              <a:rPr lang="en-US" b="1" dirty="0"/>
              <a:t>Skin, </a:t>
            </a:r>
          </a:p>
          <a:p>
            <a:r>
              <a:rPr lang="en-US" b="1" dirty="0"/>
              <a:t>Dermatology, </a:t>
            </a:r>
          </a:p>
          <a:p>
            <a:r>
              <a:rPr lang="en-US" b="1" dirty="0"/>
              <a:t>Therapeutic interchanges, </a:t>
            </a:r>
          </a:p>
          <a:p>
            <a:r>
              <a:rPr lang="en-US" b="1" dirty="0"/>
              <a:t>Literature.</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2768600" y="2089150"/>
            <a:ext cx="6096000" cy="4132106"/>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300" dirty="0">
                <a:latin typeface="Arial Rounded MT Bold" panose="020F0704030504030204" pitchFamily="34" charset="0"/>
              </a:rPr>
              <a:t>Therapeutic interchange medications used for the dermatology section is not universal. There were few studies to authenticate it. Further studies demand to standardized medications therapeutic interchange used for skin diseases. However, therapeutic interchange in dermatology specialty is recommended to start accordingly to the international guidelines of skin disorders diseases.</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325</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38</cp:revision>
  <dcterms:created xsi:type="dcterms:W3CDTF">2018-11-10T07:13:39Z</dcterms:created>
  <dcterms:modified xsi:type="dcterms:W3CDTF">2020-05-09T09:52:20Z</dcterms:modified>
</cp:coreProperties>
</file>